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86600" cy="9024938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8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9A13-9FBA-43B0-92D9-D61658BC64FA}" type="datetimeFigureOut">
              <a:rPr lang="es-AR" smtClean="0"/>
              <a:t>07/11/2016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6EFB-7F1C-4ED0-8A8E-A8277BA85B8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9A13-9FBA-43B0-92D9-D61658BC64FA}" type="datetimeFigureOut">
              <a:rPr lang="es-AR" smtClean="0"/>
              <a:t>07/11/2016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6EFB-7F1C-4ED0-8A8E-A8277BA85B8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9A13-9FBA-43B0-92D9-D61658BC64FA}" type="datetimeFigureOut">
              <a:rPr lang="es-AR" smtClean="0"/>
              <a:t>07/11/2016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6EFB-7F1C-4ED0-8A8E-A8277BA85B8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9A13-9FBA-43B0-92D9-D61658BC64FA}" type="datetimeFigureOut">
              <a:rPr lang="es-AR" smtClean="0"/>
              <a:t>07/11/2016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6EFB-7F1C-4ED0-8A8E-A8277BA85B8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9A13-9FBA-43B0-92D9-D61658BC64FA}" type="datetimeFigureOut">
              <a:rPr lang="es-AR" smtClean="0"/>
              <a:t>07/11/2016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6EFB-7F1C-4ED0-8A8E-A8277BA85B8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9A13-9FBA-43B0-92D9-D61658BC64FA}" type="datetimeFigureOut">
              <a:rPr lang="es-AR" smtClean="0"/>
              <a:t>07/11/2016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6EFB-7F1C-4ED0-8A8E-A8277BA85B8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9A13-9FBA-43B0-92D9-D61658BC64FA}" type="datetimeFigureOut">
              <a:rPr lang="es-AR" smtClean="0"/>
              <a:t>07/11/2016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6EFB-7F1C-4ED0-8A8E-A8277BA85B8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9A13-9FBA-43B0-92D9-D61658BC64FA}" type="datetimeFigureOut">
              <a:rPr lang="es-AR" smtClean="0"/>
              <a:t>07/11/2016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6EFB-7F1C-4ED0-8A8E-A8277BA85B8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9A13-9FBA-43B0-92D9-D61658BC64FA}" type="datetimeFigureOut">
              <a:rPr lang="es-AR" smtClean="0"/>
              <a:t>07/11/2016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6EFB-7F1C-4ED0-8A8E-A8277BA85B8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9A13-9FBA-43B0-92D9-D61658BC64FA}" type="datetimeFigureOut">
              <a:rPr lang="es-AR" smtClean="0"/>
              <a:t>07/11/2016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6EFB-7F1C-4ED0-8A8E-A8277BA85B8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9A13-9FBA-43B0-92D9-D61658BC64FA}" type="datetimeFigureOut">
              <a:rPr lang="es-AR" smtClean="0"/>
              <a:t>07/11/2016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6EFB-7F1C-4ED0-8A8E-A8277BA85B8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19A13-9FBA-43B0-92D9-D61658BC64FA}" type="datetimeFigureOut">
              <a:rPr lang="es-AR" smtClean="0"/>
              <a:t>07/11/2016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C6EFB-7F1C-4ED0-8A8E-A8277BA85B8B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tx2"/>
                </a:solidFill>
              </a:rPr>
              <a:t>SPORTS DAY 2016</a:t>
            </a:r>
            <a:endParaRPr lang="es-AR" dirty="0">
              <a:solidFill>
                <a:schemeClr val="tx2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AR" sz="3600" dirty="0" smtClean="0">
                <a:solidFill>
                  <a:srgbClr val="FF0000"/>
                </a:solidFill>
              </a:rPr>
              <a:t>¡FELICITACIONES!</a:t>
            </a:r>
          </a:p>
          <a:p>
            <a:pPr algn="ctr">
              <a:buNone/>
            </a:pPr>
            <a:r>
              <a:rPr lang="es-AR" sz="1700" b="1" dirty="0" smtClean="0">
                <a:solidFill>
                  <a:schemeClr val="tx2">
                    <a:lumMod val="75000"/>
                  </a:schemeClr>
                </a:solidFill>
              </a:rPr>
              <a:t>A TODOS LOS ALUMNOS </a:t>
            </a:r>
          </a:p>
          <a:p>
            <a:pPr algn="ctr">
              <a:buNone/>
            </a:pPr>
            <a:r>
              <a:rPr lang="es-AR" sz="1700" b="1" dirty="0" smtClean="0">
                <a:solidFill>
                  <a:schemeClr val="tx2">
                    <a:lumMod val="75000"/>
                  </a:schemeClr>
                </a:solidFill>
              </a:rPr>
              <a:t>Y LA COMUNUNDAD </a:t>
            </a:r>
          </a:p>
          <a:p>
            <a:pPr algn="ctr">
              <a:buNone/>
            </a:pPr>
            <a:r>
              <a:rPr lang="es-AR" sz="1700" b="1" dirty="0" smtClean="0">
                <a:solidFill>
                  <a:schemeClr val="tx2">
                    <a:lumMod val="75000"/>
                  </a:schemeClr>
                </a:solidFill>
              </a:rPr>
              <a:t>EDUCATIVA</a:t>
            </a:r>
            <a:endParaRPr lang="es-AR" sz="17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s-AR" sz="4800" b="1" dirty="0" smtClean="0"/>
              <a:t>1º: CANNING</a:t>
            </a:r>
          </a:p>
          <a:p>
            <a:pPr algn="ctr">
              <a:buNone/>
            </a:pPr>
            <a:r>
              <a:rPr lang="es-AR" sz="2000" b="1" dirty="0" smtClean="0"/>
              <a:t>2º: HUDSON</a:t>
            </a:r>
          </a:p>
          <a:p>
            <a:pPr algn="ctr">
              <a:buNone/>
            </a:pPr>
            <a:r>
              <a:rPr lang="es-AR" sz="2000" b="1" dirty="0" smtClean="0"/>
              <a:t>3º CUNNINGHAME-GRAHAM</a:t>
            </a:r>
          </a:p>
          <a:p>
            <a:pPr algn="ctr">
              <a:buNone/>
            </a:pPr>
            <a:r>
              <a:rPr lang="es-A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FUN’S CUP: CUNNINGHAME-GRAHAM</a:t>
            </a:r>
            <a:endParaRPr lang="es-AR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G:\DATOS FLIA. ROLLE\Documents\TRABAJOS DIRECCIÓN\premio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1296144" cy="1728192"/>
          </a:xfrm>
          <a:prstGeom prst="rect">
            <a:avLst/>
          </a:prstGeom>
          <a:noFill/>
        </p:spPr>
      </p:pic>
      <p:pic>
        <p:nvPicPr>
          <p:cNvPr id="1027" name="Picture 3" descr="G:\DATOS FLIA. ROLLE\Documents\TRABAJOS DIRECCIÓN\premi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455197"/>
            <a:ext cx="2736304" cy="3024336"/>
          </a:xfrm>
          <a:prstGeom prst="rect">
            <a:avLst/>
          </a:prstGeom>
          <a:noFill/>
        </p:spPr>
      </p:pic>
      <p:pic>
        <p:nvPicPr>
          <p:cNvPr id="1028" name="Picture 4" descr="G:\DATOS FLIA. ROLLE\Documents\TRABAJOS DIRECCIÓN\Los-7-premios-mas-extranos-que-se-entregan-en-el-mund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5445224"/>
            <a:ext cx="5832648" cy="81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26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SPORTS DAY 2016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NACIONES UNIDAS 2016</dc:title>
  <dc:creator>Flia. Rolle</dc:creator>
  <cp:lastModifiedBy>Roberto</cp:lastModifiedBy>
  <cp:revision>9</cp:revision>
  <cp:lastPrinted>2016-11-07T11:40:02Z</cp:lastPrinted>
  <dcterms:created xsi:type="dcterms:W3CDTF">2016-09-18T23:09:41Z</dcterms:created>
  <dcterms:modified xsi:type="dcterms:W3CDTF">2016-11-07T11:40:03Z</dcterms:modified>
</cp:coreProperties>
</file>